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9" r:id="rId2"/>
    <p:sldId id="420" r:id="rId3"/>
    <p:sldId id="333" r:id="rId4"/>
    <p:sldId id="334" r:id="rId5"/>
    <p:sldId id="335" r:id="rId6"/>
    <p:sldId id="336" r:id="rId7"/>
    <p:sldId id="337" r:id="rId8"/>
    <p:sldId id="338" r:id="rId9"/>
    <p:sldId id="339" r:id="rId10"/>
    <p:sldId id="332" r:id="rId11"/>
    <p:sldId id="40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410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411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412" r:id="rId40"/>
    <p:sldId id="366" r:id="rId41"/>
    <p:sldId id="367" r:id="rId42"/>
    <p:sldId id="368" r:id="rId43"/>
    <p:sldId id="369" r:id="rId44"/>
    <p:sldId id="370" r:id="rId45"/>
    <p:sldId id="413" r:id="rId46"/>
    <p:sldId id="371" r:id="rId47"/>
    <p:sldId id="372" r:id="rId48"/>
    <p:sldId id="373" r:id="rId49"/>
    <p:sldId id="374" r:id="rId50"/>
    <p:sldId id="375" r:id="rId51"/>
    <p:sldId id="376" r:id="rId52"/>
    <p:sldId id="377" r:id="rId53"/>
    <p:sldId id="378" r:id="rId54"/>
    <p:sldId id="379" r:id="rId55"/>
    <p:sldId id="380" r:id="rId56"/>
    <p:sldId id="414" r:id="rId57"/>
    <p:sldId id="381" r:id="rId58"/>
    <p:sldId id="382" r:id="rId59"/>
    <p:sldId id="383" r:id="rId60"/>
    <p:sldId id="384" r:id="rId61"/>
    <p:sldId id="385" r:id="rId62"/>
    <p:sldId id="415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393" r:id="rId71"/>
    <p:sldId id="416" r:id="rId72"/>
    <p:sldId id="394" r:id="rId73"/>
    <p:sldId id="395" r:id="rId74"/>
    <p:sldId id="396" r:id="rId75"/>
    <p:sldId id="397" r:id="rId76"/>
    <p:sldId id="398" r:id="rId77"/>
    <p:sldId id="399" r:id="rId78"/>
    <p:sldId id="400" r:id="rId79"/>
    <p:sldId id="401" r:id="rId80"/>
    <p:sldId id="402" r:id="rId81"/>
    <p:sldId id="403" r:id="rId82"/>
    <p:sldId id="404" r:id="rId83"/>
    <p:sldId id="417" r:id="rId84"/>
    <p:sldId id="405" r:id="rId85"/>
    <p:sldId id="406" r:id="rId86"/>
    <p:sldId id="407" r:id="rId87"/>
    <p:sldId id="408" r:id="rId88"/>
    <p:sldId id="418" r:id="rId89"/>
  </p:sldIdLst>
  <p:sldSz cx="9144000" cy="6858000" type="screen4x3"/>
  <p:notesSz cx="6858000" cy="9144000"/>
  <p:photoAlbum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1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E5C5B-DC0A-40DF-AFB0-FAA68CBA9204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48C15-739F-4F1A-8EFE-8100D16A834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7CA6C-041A-4758-A90E-610E067EA78A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68968-EC16-44FE-BC92-21E5D713891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712D-8E20-4C0C-913C-14063B053847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270C-E17F-4E01-8543-3FB671DBB7D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0FF91-F32F-41F2-B03C-5CACB783E1E6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C6B86-A0AE-47F5-8B39-209ED549466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EE34F-4856-44C9-A1B2-DD6A5B62D444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FA0B5-A8F7-4F13-8C6C-CBF70319E84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C7A63-CBCD-4995-A79E-5146DBF1F15C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CB4B1-DF0D-40F5-93E7-CE8900508AF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F1792-666B-41CE-8193-6C0484B9EC78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3518B-330C-4D1C-9C68-7B5421B69D1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6AFEF-D0B2-4CD9-B92D-9B2731EB3CFE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0531A-DC0B-4B84-955A-35F80792183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2EFE4-D4B1-48FC-9465-93F2BB817D5C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367C7-612C-41D4-B672-44F2EB18D95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1E7FE-7EB4-4DB7-AE6E-7201074D36AD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EC93E-C34D-4789-B955-233A034436F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589C-3311-47C8-A094-E38E156D36C9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3125C-7015-4183-BAB7-D4255C1C560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ECDA2C-063F-4087-8FB3-B780DF747F54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1DB12E-CF43-4BF9-A5D7-93C104D060C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200.JPG"/>
          <p:cNvPicPr>
            <a:picLocks noGrp="1" noChangeAspect="1"/>
          </p:cNvPicPr>
          <p:nvPr isPhoto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31788" y="5229225"/>
            <a:ext cx="6400800" cy="1752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000" dirty="0" smtClean="0"/>
              <a:t>JOÃO G. SIQUEIRA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000" dirty="0" smtClean="0"/>
              <a:t>APROMEPS</a:t>
            </a:r>
            <a:endParaRPr lang="pt-BR" sz="2000" dirty="0"/>
          </a:p>
        </p:txBody>
      </p:sp>
      <p:sp>
        <p:nvSpPr>
          <p:cNvPr id="13315" name="CaixaDeTexto 6"/>
          <p:cNvSpPr txBox="1">
            <a:spLocks noChangeArrowheads="1"/>
          </p:cNvSpPr>
          <p:nvPr/>
        </p:nvSpPr>
        <p:spPr bwMode="auto">
          <a:xfrm>
            <a:off x="393700" y="3770313"/>
            <a:ext cx="8559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TRABALHO DE CAMPO NAS COMPORTAS </a:t>
            </a:r>
          </a:p>
          <a:p>
            <a:pPr algn="ctr"/>
            <a:r>
              <a:rPr lang="pt-BR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 MARGEM DIREITA DO RIO PARAÍBA DO SUL</a:t>
            </a:r>
          </a:p>
        </p:txBody>
      </p:sp>
      <p:sp>
        <p:nvSpPr>
          <p:cNvPr id="13316" name="CaixaDeTexto 7"/>
          <p:cNvSpPr txBox="1">
            <a:spLocks noChangeArrowheads="1"/>
          </p:cNvSpPr>
          <p:nvPr/>
        </p:nvSpPr>
        <p:spPr bwMode="auto">
          <a:xfrm>
            <a:off x="1063625" y="428625"/>
            <a:ext cx="7346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/>
            <a:r>
              <a:rPr lang="pt-BR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CÂMARA TÉCNICA DOS RECURSOS HÍDRICOS</a:t>
            </a:r>
          </a:p>
          <a:p>
            <a:pPr algn="ctr"/>
            <a:r>
              <a:rPr lang="pt-BR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 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m 1" descr="c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222375"/>
            <a:ext cx="91440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6" name="CaixaDeTexto 6"/>
          <p:cNvSpPr txBox="1">
            <a:spLocks noChangeArrowheads="1"/>
          </p:cNvSpPr>
          <p:nvPr/>
        </p:nvSpPr>
        <p:spPr bwMode="auto">
          <a:xfrm>
            <a:off x="3003550" y="2947988"/>
            <a:ext cx="3340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CACOMANGA</a:t>
            </a:r>
          </a:p>
        </p:txBody>
      </p:sp>
      <p:sp>
        <p:nvSpPr>
          <p:cNvPr id="23557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m 1" descr="DSC0020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m 1" descr="DSC0017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m 1" descr="DSC0016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m 1" descr="DSC0019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m 1" descr="DSC0018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m 1" descr="DSC0020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m 1" descr="DSC0016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m 1" descr="DSC0022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40" name="CaixaDeTexto 6"/>
          <p:cNvSpPr txBox="1">
            <a:spLocks noChangeArrowheads="1"/>
          </p:cNvSpPr>
          <p:nvPr/>
        </p:nvSpPr>
        <p:spPr bwMode="auto">
          <a:xfrm>
            <a:off x="3541713" y="2947988"/>
            <a:ext cx="2262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pt-BR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ITERERÉ</a:t>
            </a:r>
          </a:p>
        </p:txBody>
      </p:sp>
      <p:sp>
        <p:nvSpPr>
          <p:cNvPr id="14341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m 1" descr="DSC0023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m 1" descr="DSC0024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820" name="CaixaDeTexto 6"/>
          <p:cNvSpPr txBox="1">
            <a:spLocks noChangeArrowheads="1"/>
          </p:cNvSpPr>
          <p:nvPr/>
        </p:nvSpPr>
        <p:spPr bwMode="auto">
          <a:xfrm>
            <a:off x="1558925" y="2947988"/>
            <a:ext cx="6229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CAMPOS-MACAÉ E TÓCOS</a:t>
            </a:r>
          </a:p>
        </p:txBody>
      </p:sp>
      <p:sp>
        <p:nvSpPr>
          <p:cNvPr id="34821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m 1" descr="DSC0024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m 1" descr="DSC0024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m 1" descr="DSC0026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m 1" descr="DSC0026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m 1" descr="DSC0026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m 1" descr="DSC0026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m 1" descr="DSC0028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m 1" descr="DSC0009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m 1" descr="DSC0028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6" name="CaixaDeTexto 6"/>
          <p:cNvSpPr txBox="1">
            <a:spLocks noChangeArrowheads="1"/>
          </p:cNvSpPr>
          <p:nvPr/>
        </p:nvSpPr>
        <p:spPr bwMode="auto">
          <a:xfrm>
            <a:off x="3170238" y="2947988"/>
            <a:ext cx="3006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COQUEIROS</a:t>
            </a:r>
          </a:p>
        </p:txBody>
      </p:sp>
      <p:sp>
        <p:nvSpPr>
          <p:cNvPr id="44037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m 1" descr="DSC0028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m 1" descr="DSC0030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m 1" descr="DSC0030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m 1" descr="DSC0031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agem 1" descr="DSC0031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m 1" descr="DSC0032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m 1" descr="São Bento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222375"/>
            <a:ext cx="91440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228" name="CaixaDeTexto 6"/>
          <p:cNvSpPr txBox="1">
            <a:spLocks noChangeArrowheads="1"/>
          </p:cNvSpPr>
          <p:nvPr/>
        </p:nvSpPr>
        <p:spPr bwMode="auto">
          <a:xfrm>
            <a:off x="3244850" y="2947988"/>
            <a:ext cx="28559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SÃO BENTO</a:t>
            </a:r>
          </a:p>
        </p:txBody>
      </p:sp>
      <p:sp>
        <p:nvSpPr>
          <p:cNvPr id="52229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m 1" descr="DSC0008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m 1" descr="DSC0034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agem 1" descr="DSC0034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m 1" descr="DSC0033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agem 1" descr="DSC0033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m 1" descr="DSC0034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372" name="CaixaDeTexto 6"/>
          <p:cNvSpPr txBox="1">
            <a:spLocks noChangeArrowheads="1"/>
          </p:cNvSpPr>
          <p:nvPr/>
        </p:nvSpPr>
        <p:spPr bwMode="auto">
          <a:xfrm>
            <a:off x="1906588" y="2947988"/>
            <a:ext cx="55324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TERMINAL PESQUEIRO</a:t>
            </a:r>
          </a:p>
        </p:txBody>
      </p:sp>
      <p:sp>
        <p:nvSpPr>
          <p:cNvPr id="58373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m 1" descr="32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m 1" descr="DSC0039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m 1" descr="DSC0039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m 1" descr="DSC0037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m 1" descr="DSC0011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m 1" descr="DSC0038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m 1" descr="DSC0040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m 1" descr="DSC0039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agem 1" descr="DSC0040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m 1" descr="DSC0041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m 1" descr="DSC0041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9636" name="CaixaDeTexto 6"/>
          <p:cNvSpPr txBox="1">
            <a:spLocks noChangeArrowheads="1"/>
          </p:cNvSpPr>
          <p:nvPr/>
        </p:nvSpPr>
        <p:spPr bwMode="auto">
          <a:xfrm>
            <a:off x="3084513" y="2947988"/>
            <a:ext cx="31765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QUITINGUTA</a:t>
            </a:r>
          </a:p>
        </p:txBody>
      </p:sp>
      <p:sp>
        <p:nvSpPr>
          <p:cNvPr id="69637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agem 1" descr="DSC0042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agem 1" descr="DSC0043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agem 1" descr="DSC0043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m 1" descr="DSC0012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agem 1" descr="Qitinguta, Pesqueiro e Flexas 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222375"/>
            <a:ext cx="91440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agem 1" descr="Qitinguta, Pesqueiro e Flexas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222375"/>
            <a:ext cx="91440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780" name="CaixaDeTexto 6"/>
          <p:cNvSpPr txBox="1">
            <a:spLocks noChangeArrowheads="1"/>
          </p:cNvSpPr>
          <p:nvPr/>
        </p:nvSpPr>
        <p:spPr bwMode="auto">
          <a:xfrm>
            <a:off x="3157538" y="2947988"/>
            <a:ext cx="3032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FURADINHO</a:t>
            </a:r>
          </a:p>
        </p:txBody>
      </p:sp>
      <p:sp>
        <p:nvSpPr>
          <p:cNvPr id="75781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agem 1" descr="DSC0036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m 1" descr="DSC0037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m 1" descr="DSC0036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Imagem 1" descr="DSC0036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agem 1" descr="DSC0035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agem 1" descr="DSC0035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Imagem 1" descr="DSC0036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m 1" descr="DSC0014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agem 1" descr="DSC0035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4996" name="CaixaDeTexto 6"/>
          <p:cNvSpPr txBox="1">
            <a:spLocks noChangeArrowheads="1"/>
          </p:cNvSpPr>
          <p:nvPr/>
        </p:nvSpPr>
        <p:spPr bwMode="auto">
          <a:xfrm>
            <a:off x="2105025" y="2947988"/>
            <a:ext cx="51355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CANAL DAS FLECHAS</a:t>
            </a:r>
          </a:p>
        </p:txBody>
      </p:sp>
      <p:sp>
        <p:nvSpPr>
          <p:cNvPr id="84997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  <a:p>
            <a:pPr algn="ctr">
              <a:lnSpc>
                <a:spcPct val="150000"/>
              </a:lnSpc>
            </a:pPr>
            <a:endParaRPr lang="pt-BR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Imagem 1" descr="20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agem 1" descr="20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agem 1" descr="DSC0037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agem 1" descr="DSC0782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agem 1" descr="DSC0782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m 1" descr="DSC0038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Imagem 1" descr="DSC0781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agem 1" descr="DSC0782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m 1" descr="DSC0015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Imagem 1" descr="DSC0783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agem 1" descr="DSC0782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Imagem 1" descr="DSC0782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7284" name="CaixaDeTexto 6"/>
          <p:cNvSpPr txBox="1">
            <a:spLocks noChangeArrowheads="1"/>
          </p:cNvSpPr>
          <p:nvPr/>
        </p:nvSpPr>
        <p:spPr bwMode="auto">
          <a:xfrm>
            <a:off x="1695450" y="2947988"/>
            <a:ext cx="59547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“BURACO DO MINISTRO”</a:t>
            </a:r>
          </a:p>
        </p:txBody>
      </p:sp>
      <p:sp>
        <p:nvSpPr>
          <p:cNvPr id="97285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  <a:p>
            <a:pPr algn="ctr">
              <a:lnSpc>
                <a:spcPct val="150000"/>
              </a:lnSpc>
            </a:pPr>
            <a:endParaRPr lang="pt-BR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Imagem 1" descr="DSC0044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agem 1" descr="DSC0784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Imagem 1" descr="DSC0784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agem 1" descr="DSC0045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04" name="CaixaDeTexto 6"/>
          <p:cNvSpPr txBox="1">
            <a:spLocks noChangeArrowheads="1"/>
          </p:cNvSpPr>
          <p:nvPr/>
        </p:nvSpPr>
        <p:spPr bwMode="auto">
          <a:xfrm>
            <a:off x="819150" y="2041525"/>
            <a:ext cx="77089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TRABALHO DE CAMPO NAS COMPORTAS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DA MARGEM DIREITA DO RIO PARAÍBA DO SUL</a:t>
            </a:r>
          </a:p>
          <a:p>
            <a:pPr algn="ctr"/>
            <a:endParaRPr lang="pt-BR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t-BR" sz="2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b="1">
                <a:latin typeface="Times New Roman" pitchFamily="18" charset="0"/>
                <a:cs typeface="Times New Roman" pitchFamily="18" charset="0"/>
              </a:rPr>
              <a:t>Grupo de Trabalho:</a:t>
            </a:r>
          </a:p>
          <a:p>
            <a:pPr algn="ctr"/>
            <a:r>
              <a:rPr lang="pt-BR" b="1">
                <a:latin typeface="Times New Roman" pitchFamily="18" charset="0"/>
                <a:cs typeface="Times New Roman" pitchFamily="18" charset="0"/>
              </a:rPr>
              <a:t>Paulo Jorge (INEA), Walter Câmara (INEA), </a:t>
            </a:r>
          </a:p>
          <a:p>
            <a:pPr algn="ctr"/>
            <a:r>
              <a:rPr lang="pt-BR" b="1">
                <a:latin typeface="Times New Roman" pitchFamily="18" charset="0"/>
                <a:cs typeface="Times New Roman" pitchFamily="18" charset="0"/>
              </a:rPr>
              <a:t>Vanusa (Nova Cedae), Ana Paula (Ver. Odisséa), Luis Marco (ASFLUCAN), </a:t>
            </a:r>
          </a:p>
          <a:p>
            <a:pPr algn="ctr"/>
            <a:r>
              <a:rPr lang="pt-BR" b="1">
                <a:latin typeface="Times New Roman" pitchFamily="18" charset="0"/>
                <a:cs typeface="Times New Roman" pitchFamily="18" charset="0"/>
              </a:rPr>
              <a:t>Thaís (AGEVAP) e João Gomes (APROMEPS)</a:t>
            </a:r>
          </a:p>
          <a:p>
            <a:pPr algn="ctr"/>
            <a:endParaRPr lang="pt-BR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t-BR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FIM</a:t>
            </a:r>
          </a:p>
        </p:txBody>
      </p:sp>
      <p:sp>
        <p:nvSpPr>
          <p:cNvPr id="102405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m 1" descr="DSC0014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343</Words>
  <Application>Microsoft Office PowerPoint</Application>
  <PresentationFormat>On-screen Show (4:3)</PresentationFormat>
  <Paragraphs>84</Paragraphs>
  <Slides>88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Modelo de design</vt:lpstr>
      </vt:variant>
      <vt:variant>
        <vt:i4>1</vt:i4>
      </vt:variant>
      <vt:variant>
        <vt:lpstr>Títulos de slides</vt:lpstr>
      </vt:variant>
      <vt:variant>
        <vt:i4>88</vt:i4>
      </vt:variant>
    </vt:vector>
  </HeadingPairs>
  <TitlesOfParts>
    <vt:vector size="92" baseType="lpstr">
      <vt:lpstr>Arial</vt:lpstr>
      <vt:lpstr>Calibri</vt:lpstr>
      <vt:lpstr>Times New Roman</vt:lpstr>
      <vt:lpstr>Tema do Office</vt:lpstr>
      <vt:lpstr>Slide 1</vt:lpstr>
      <vt:lpstr>Álbum de fotografias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Álbum de fotografias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Álbum de fotografias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Álbum de fotografias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Álbum de fotografias</vt:lpstr>
      <vt:lpstr>Slide 40</vt:lpstr>
      <vt:lpstr>Slide 41</vt:lpstr>
      <vt:lpstr>Slide 42</vt:lpstr>
      <vt:lpstr>Slide 43</vt:lpstr>
      <vt:lpstr>Slide 44</vt:lpstr>
      <vt:lpstr>Álbum de fotografias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Álbum de fotografias</vt:lpstr>
      <vt:lpstr>Slide 57</vt:lpstr>
      <vt:lpstr>Slide 58</vt:lpstr>
      <vt:lpstr>Slide 59</vt:lpstr>
      <vt:lpstr>Slide 60</vt:lpstr>
      <vt:lpstr>Slide 61</vt:lpstr>
      <vt:lpstr>Álbum de fotografias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Álbum de fotografias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Álbum de fotografias</vt:lpstr>
      <vt:lpstr>Slide 84</vt:lpstr>
      <vt:lpstr>Slide 85</vt:lpstr>
      <vt:lpstr>Slide 86</vt:lpstr>
      <vt:lpstr>Slide 87</vt:lpstr>
      <vt:lpstr>Álbum de fotografias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fotografias</dc:title>
  <dc:creator>JOÃO G. SIQUEIRA</dc:creator>
  <cp:lastModifiedBy>user</cp:lastModifiedBy>
  <cp:revision>3</cp:revision>
  <dcterms:created xsi:type="dcterms:W3CDTF">2011-11-12T23:18:01Z</dcterms:created>
  <dcterms:modified xsi:type="dcterms:W3CDTF">2012-06-22T13:46:30Z</dcterms:modified>
</cp:coreProperties>
</file>